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E32173-A5F2-4E44-8B49-01A94C3D73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91B10-37B5-4818-8FAB-2B2F473D14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process of database construction. Each box represents a conceptual object representing the structure of data. The topmost line in each box shows the name of the relational table. PK, primary key; FK, foreign key. Each dotted arrow indicates the relation of an entity to the reference. Bold arched arrows indicate an external operation to produce the relations (the main program names are given near the arrows). Light gray background of the title, transaction (temporary and internal) relation; dark gray background, resulting 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6E0120-A9A8-454C-B76B-A79110CFE8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bap025, </a:t>
            </a:r>
            <a:r>
              <a:rPr lang="en-US" altLang="en-US" sz="1000">
                <a:solidFill>
                  <a:srgbClr val="333333"/>
                </a:solidFill>
                <a:hlinkClick r:id="rId3"/>
              </a:rPr>
              <a:t>https://doi.org/10.1093/database/bap025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process of database construction. Each box represents a conceptual object representing the structure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process of database construction. Each box represents a conceptual object representing the structure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2024-07-27T04:12:00Z</dcterms:modified>
</cp:coreProperties>
</file>