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33284-670E-4A7F-A5B0-32C8E94FA3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DA881-6726-4BA6-A449-78AF57A495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distribution of Ago protein entries according to domain annotation information integrity.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60649-407A-49FB-B5DF-3DBE728DC0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Number distribution of Ago protein entries according to domain annotation information integrity.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69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Number distribution of Ago protein entries according to domain annotation information integrity.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2024-05-05T12:54:52Z</dcterms:modified>
</cp:coreProperties>
</file>