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E9448-A4D5-4BA2-B562-DBD08865B8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C6FA85-3D5D-41B7-8B7C-B6F5590E2F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methodology. Our methodology is divided into four stages: (1) retrieval of all abstracts and titles, as well as 49 open-access full texts from the 3090 citations in the HHPID, (2) proteins were extracted using an HIV-1/human tailored version of BANNER, (3) events were extracted using two event extraction tools (TEES and EventMine) and (4) a comparison of the results retrieved by TM was made with the manually curated HHPID.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22FC5-105E-4422-8BEA-48EC93537C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Summary of the methodology. Our methodology is divided into four stages: (1) retrieval of all abstracts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01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Summary of the methodology. Our methodology is divided into four stages: (1) retrieval of all abstracts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2024-05-19T17:55:27Z</dcterms:modified>
</cp:coreProperties>
</file>