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B849E-BEC5-40C3-8B15-92F8E3033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598F6-7346-442C-A01E-7AB17399D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overview of InSexBase. Genomes and sex-related RNA-seq data were collected from public databases. Sex chromosome sequences were extracted from those genome data. Repeat sequences, non-coding RNAs and protein-coding genes were annotated from sex chromosome. Sex-biased genes were detected from male and female RNA-seq clean data. Finally, these data were deposited in InSexBase built with Django 3.0.5 web framework and all data were stored in a MySQL 5.7.17 database. Users can use browse, search and download functions to explore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30B89-CC09-46F9-93E6-13AC165F59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overview of InSexBase. Genomes and sex-related RNA-seq data were collected from public databases. Sex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0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overview of InSexBase. Genomes and sex-related RNA-seq data were collected from public databases. Sex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2024-05-19T15:14:45Z</dcterms:modified>
</cp:coreProperties>
</file>