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6C3E91-95D6-4F36-B52B-35A83699BF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1FA49B-11B4-4451-BE29-7B1ECFFB6B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Counts of unique drug–term associations for each library. Terms are colored by their term type groupings.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F0AC7E-9FDE-4116-BC68-BFB86A8498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Counts of unique drug–term associations for each library. Terms are colored by their term type groupings.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457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Counts of unique drug–term associations for each library. Terms are colored by their term type groupings.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2024-05-19T14:30:11Z</dcterms:modified>
</cp:coreProperties>
</file>