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CA733-B678-4B45-BE66-B9D622E78D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D16F2-762A-4C3D-A392-BF4903DE50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query. The table shows the differential expressed genes obtained searching for SNCA. Red and green arrows indicate, respectively, up- and down-regulation.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07DE5-FA81-4180-9DAE-0E29665663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Gene query. The table shows the differential expressed genes obtained searching for SNCA. Red and green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1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Gene query. The table shows the differential expressed genes obtained searching for SNCA. Red and green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2024-05-04T02:32:44Z</dcterms:modified>
</cp:coreProperties>
</file>