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9B31E-6AEC-449C-BFF4-7C7683897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47EB7-97DC-4D6D-99D2-5D300613C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interface for adding source sentences and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14B3D-4D5D-4157-9F6B-6F8156E0DC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Curation interface for adding source sentences and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97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Curation interface for adding source sentences and 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2024-05-19T11:22:15Z</dcterms:modified>
</cp:coreProperties>
</file>