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A5C90-4A14-4049-A8DE-74D29F5219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872BF-A45D-47BE-A888-1DCE295093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Customized search results using the substring search mode of proteome search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0E263-4166-4933-B590-47840CB8A8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Customized search results using the substring search mode of proteome search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Customized search results using the substring search mode of proteome search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2024-04-26T22:37:22Z</dcterms:modified>
</cp:coreProperties>
</file>