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0A257-12E2-4509-81AE-FDE5E200BC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6F6A1-6B3C-42E9-91AE-5E8615338C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MetAP-2 inhibitors regression model performance and the prediction results of MetAP-2 inhibitors.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DA327-9787-4506-8AC6-7EC10EDF8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MetAP-2 inhibitors regression model performance and the prediction results of MetAP-2 inhibitors.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0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MetAP-2 inhibitors regression model performance and the prediction results of MetAP-2 inhibitors.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2024-05-20T05:37:56Z</dcterms:modified>
</cp:coreProperties>
</file>