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BB60F-0A83-496C-9733-8E6F465653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A695C-AACE-463A-A39F-A7B15E028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precision at P0 for the PPIs and PTMs ranking task by using PubMed versus BioMed, neXtA5 and neXtA5 augmented with the query refinement approach.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7515A-2E39-425E-B9B2-3D9AB9EDC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Comparison of the precision at P0 for the PPIs and PTMs ranking task by using PubMed versus BioMed,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80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Comparison of the precision at P0 for the PPIs and PTMs ranking task by using PubMed versus BioMed,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2024-05-17T09:18:00Z</dcterms:modified>
</cp:coreProperties>
</file>