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93179D-6590-40AB-B60C-B82FC569E7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86141-7798-45FE-90B8-97A5ECD0CB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Bottom portion of new ontology report page. The tree view on the left shows the selected term in boldface. The parent and child terms are shown above and below the selected term, respectively. A single path (the longest one) is displayed because ‘one longest’ has been chosen in the dropdown menu above the display. The graph view on the right shows all paths from the selected term to the root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7F5470-6CFE-4D36-BEDE-424B68B3F1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Bottom portion of new ontology report page. The tree view on the left shows the selected term in boldface.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97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Bottom portion of new ontology report page. The tree view on the left shows the selected term in boldface.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2024-05-11T07:49:07Z</dcterms:modified>
</cp:coreProperties>
</file>