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B9555C-1B19-4F18-BCA3-6318E79CD8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F32853-2220-4A43-9B99-25EFB2BA60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Fungi of Pakistan logo design represents the online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BB8752-1122-412A-99CC-8C785439BA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Fungi of Pakistan logo design represents the online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494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Fungi of Pakistan logo design represents the online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2024-05-19T12:34:58Z</dcterms:modified>
</cp:coreProperties>
</file>