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71E54F-5A70-4F30-A6DD-77883BE99C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BB398-A642-4230-8D23-8C6D13D790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Transcriptomic data displayed as a time-course distribution plot for gene ML215422b. Time-course distribution plots can be accessed through the ‘Temporal Developmental Expression Profile’ link on the MGP Portal home page. The expression profiles can be rendered in a variety of formats by clicking on the buttons immediately below the plot. Here, the profile is visualized as a bean plot.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2020.This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532C6-5200-420A-8297-9D538259A0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Transcriptomic data displayed as a time-course distribution plot for gene ML215422b. Time-course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72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Transcriptomic data displayed as a time-course distribution plot for gene ML215422b. Time-course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2024-05-17T07:46:51Z</dcterms:modified>
</cp:coreProperties>
</file>