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2A83F-9FA9-4275-85D1-35CFD5F981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1F4BD-AB7C-4A28-AA0B-012C912371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file header from a bedGraph file, containing the associated metadata collected from Guillemette et al. (28). The header is consistent across different standardized file types and generally contains the following sections: (a) track header (bed, wiggle and bedGraph) or GFF3 directives; (b) abbreviated publication reference and genome version information; (c) file version and modification dates; (d) publication citation from which the enclosed data is collected; (e) brief summary of the publication goal and/or findings; (f) brief summary of origin of enclosed data; (g) reserved ‘tag=value’ pairs containing experimental metadata details; (h) column descriptors for the enclosed standardized formatted data (bedGraph, in this example); and (i) bedGraph-formatted data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4577E-AB1A-4B41-B028-5F70D6FF1D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file header from a bedGraph file, containing the associated metadata collected from Guillemette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8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file header from a bedGraph file, containing the associated metadata collected from Guillemette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2024-05-19T05:38:45Z</dcterms:modified>
</cp:coreProperties>
</file>