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9D674-4C8B-44D8-A3DB-8365F49E80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2D8257-3DE1-4FC8-8DA2-88FED93257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Gene/protein named-entity recognition. Gene recall (blue), precision (red) and balanced F-score (green) results are shown for each participating group (anonymously identified by group number on x-axis). Average scores for each metric (dotted lines) are also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B0B68-934A-4076-9887-867223FAFC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Gene/protein named-entity recognition. Gene recall (blue), precision (red) and balanced F-score (green)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6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Gene/protein named-entity recognition. Gene recall (blue), precision (red) and balanced F-score (green)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2024-05-14T09:01:19Z</dcterms:modified>
</cp:coreProperties>
</file>