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0AC9B-286C-4D43-9428-77CECEA2EC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CBA5D6-BBAD-4AE6-847C-3573503F7D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10 bacterial species which were the main organism understudy in publications mentioning genes linked to H. pylori.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1CB008-E733-44B9-AE73-DC76619FEF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Top 10 bacterial species which were the main organism understudy in publications mentioning genes linked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268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Top 10 bacterial species which were the main organism understudy in publications mentioning genes linked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2024-05-14T07:01:14Z</dcterms:modified>
</cp:coreProperties>
</file>