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742647-639D-431A-ABD8-4A0D950944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A986D7-0627-4CAF-B38F-138DCD03D3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8 Shows a heavily redacted (for reasons of space) summary that has been generated from GtoPdb. This is a paper (24) in the OJS Journal GtoPdb CITE. Electronic versions of this summary should provide working hypertext links to appropriate sections of the database and cited material.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D8094-AA1F-4110-966E-F929FFDABF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Figure 8 Shows a heavily redacted (for reasons of space) summary that has been generated from GtoPdb. This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17800" y="1371600"/>
            <a:ext cx="37029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Figure 8 Shows a heavily redacted (for reasons of space) summary that has been generated from GtoPdb. This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2024-05-19T11:11:57Z</dcterms:modified>
</cp:coreProperties>
</file>