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016A75-35B8-4607-AD56-26E0C7F522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7680AA-AB44-4F2B-84A1-B270E92272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task submission page of the mAML server. The left column displays the settings for each step, and the right column shows the real-time feedback of the parameter settings.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CF5FE0-3FA6-427E-988D-18797C2FE7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task submission page of the mAML server. The left column displays the settings for each step, and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746500" y="1371600"/>
            <a:ext cx="16611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The task submission page of the mAML server. The left column displays the settings for each step, and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2024-05-19T15:47:10Z</dcterms:modified>
</cp:coreProperties>
</file>