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06DFB3-ED87-4F61-85AC-A95F2248DB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C77E8B-EF10-409E-A134-EFA3C61AA6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the abandoned queries and subsequent queries according to their returned number of citations.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2009. Published by Oxford University Press.This is Open Access article distributed under the terms of the Creative Commons Attribution Non-Commercial License (http://creativecommons.org/licenses/by-nc/2.5/uk/)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F88EED-6E63-4939-ABEA-633248C0DA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2009, , 2009, bap018,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13. </a:t>
            </a:r>
            <a:r>
              <a:rPr lang="en-US" altLang="en-US" b="0"/>
              <a:t>Distribution of the abandoned queries and subsequent queries according to their returned number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930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13. Distribution of the abandoned queries and subsequent queries according to their returned number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2024-05-15T21:06:11Z</dcterms:modified>
</cp:coreProperties>
</file>