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2AA8B-6D42-42FF-847C-9DA53C2A45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8036D-0B87-4EF4-979F-54986C4C6C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‘drug-likeness’ features of the natural products in NPBS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52007-9E61-4F29-8F87-88C30FE86D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‘drug-likeness’ features of the natural products in NPBS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65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‘drug-likeness’ features of the natural products in NPBS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2024-05-19T15:40:22Z</dcterms:modified>
</cp:coreProperties>
</file>