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404BF9-8C90-4F81-8BF7-EB9B81A0A0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A28D55-5EDF-4227-95D1-1696766B6B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Precision (at P0, P10 and MAP) obtained by the neXtA 5 vector-space retrieval model compared with the PubMed search modes: ( a ) Diseases, ( b ) BP and ( c ) MF.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F6F3F7-5852-4798-B40B-CC9F7E08A3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 Precision (at P0, P10 and MAP) obtained by the neXtA </a:t>
            </a:r>
            <a:r>
              <a:rPr lang="en-US" altLang="en-US" b="0" baseline="-25000"/>
              <a:t>5</a:t>
            </a:r>
            <a:r>
              <a:rPr lang="en-US" altLang="en-US" b="0"/>
              <a:t> vector-space retrieval model compared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61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Precision (at P0, P10 and MAP) obtained by the neXtA 5 vector-space retrieval model compared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2024-05-20T16:38:13Z</dcterms:modified>
</cp:coreProperties>
</file>