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22A6AE-9C91-4AB9-A607-42657C55A8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1B2900-8449-4301-A782-FAE2550109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Screenshots of the query example (a) and of the results (b) returning information about wheat varieties characterized by 1000 kernel weight value &gt;20 g and genotyped with molecular markers associated with genes and QTLs for resistance to major pathogens.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21D0A5-3E28-4EE7-98A0-FC51E86A1A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baq038,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Screenshots of the query example (a) and of the results (b) returning information about wheat varieties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13000" y="1371600"/>
            <a:ext cx="432187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Screenshots of the query example (a) and of the results (b) returning information about wheat varieties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2024-04-27T07:55:42Z</dcterms:modified>
</cp:coreProperties>
</file>