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D0D73-D013-46F0-82A5-63BD6F7946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424C2-A2FE-47CF-BF8E-B133CE234A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methodology of the data collection and data processing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2CF5B-772D-4EA6-95CC-5A53522ACB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systematic methodology of the data collection and data processing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systematic methodology of the data collection and data processing of STRIDE-DB.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2024-05-16T22:51:57Z</dcterms:modified>
</cp:coreProperties>
</file>