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4AA0F5-40DC-4108-B9CF-7C1F2E6F01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7B375B-E2A7-4F0B-AF93-30A15AB4AD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Cover crop wERCs with default scenario options.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CACEA4-BC28-40F8-BAEB-A31A80CD0A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baac105, </a:t>
            </a:r>
            <a:r>
              <a:rPr lang="en-US" altLang="en-US" sz="1000">
                <a:solidFill>
                  <a:srgbClr val="333333"/>
                </a:solidFill>
                <a:hlinkClick r:id="rId3"/>
              </a:rPr>
              <a:t>https://doi.org/10.1093/database/baac105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Cover crop wERCs with default scenario options.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48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Cover crop wERCs with default scenario options.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2024-05-19T15:46:34Z</dcterms:modified>
</cp:coreProperties>
</file>