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47344-A813-4AB7-861C-88BB5776DF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01AEC-B9F1-4CA3-B3A1-BC44ECD963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Primary user interface accessed via the Search by name option showing list of pesticidal proteins (App proteins in this example), along with old nomenclature and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1268A-55AD-4259-9113-0906D9EF01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Primary user interface accessed via the Search by name option showing list of pesticidal proteins (App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Primary user interface accessed via the Search by name option showing list of pesticidal proteins (App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2024-05-19T05:33:58Z</dcterms:modified>
</cp:coreProperties>
</file>