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7E97C-1EB6-4822-A956-69D0781E73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29103-4593-4554-B517-3DE1FD6AEE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of the EmailAuthor software suite. For each publication, the software first checks its type and curation status using information stored in the FlyBase database. If it is a research paper that has not yet been triaged and a PDF file corresponding to the paper is available, the software attempts to extract the corresponding author’s e-mail address from the PDF file. If this is successful (97% of cases), an e-mail is sent to the extracted e-mail address. At each decision point, the information is stored in a tracking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9E6A31-076C-4D32-A560-E20A393254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Workflow of the EmailAuthor software suite. For each publication, the software first checks its type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075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Workflow of the EmailAuthor software suite. For each publication, the software first checks its type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2024-05-19T20:29:57Z</dcterms:modified>
</cp:coreProperties>
</file>