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C318A-B219-4DC7-9116-21E25A3BC9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39C16-D357-410A-A80A-AAFCD75D41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all semantic similarity metrics ($BM{A_{Resnik}}$, $BM{A_{Seco}}$, $simGI{C_{Resnik}}$ and $simGI{C_{Seco}}$) values across all species’ protein pairs in the gene-phenotypes data 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0B595-90CA-4E7F-BD53-9F8FD1FC11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Distribution of all semantic similarity metrics ($BM{A_{Resnik}}$, $BM{A_{Seco}}$, $simGI{C_{Resnik}}$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44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Distribution of all semantic similarity metrics ($BM{A_{Resnik}}$, $BM{A_{Seco}}$, $simGI{C_{Resnik}}$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2024-05-19T13:43:34Z</dcterms:modified>
</cp:coreProperties>
</file>