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1911BB-9925-426A-A5F3-5C92CDF6A2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BEA8B-9F0F-48E1-B5BA-ADC9D3D598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Canned query data input page. The user selects the pathway and species names from the respective drop down lists and then presses the ‘Run query’ button.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22AB87-4811-4053-BA92-8E81FF4AE1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Canned query data input page. The user selects the pathway and species names from the respective drop down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767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Canned query data input page. The user selects the pathway and species names from the respective drop down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2024-05-17T06:38:18Z</dcterms:modified>
</cp:coreProperties>
</file>