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EDDE5-C148-48D4-B3A2-BBB94860F8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F2B3B-E0F6-4E2A-9C0D-B56424D1E3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survey preparation workflow at MaizeGDB.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80CA0-3464-45B1-8A6C-67B101A1BB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showing the survey preparation workflow at MaizeGDB.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249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showing the survey preparation workflow at MaizeGDB.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2024-05-13T03:51:03Z</dcterms:modified>
</cp:coreProperties>
</file>