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214D0-2F5C-40EB-B03D-0B3ED6DC14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CCFB7-1FE2-4CD2-BBFD-44C9D5B47F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relevant RE corpora and technologies.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B765B-08BC-4E14-8003-B56B88DF18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overview of relevant RE corpora and technologies.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overview of relevant RE corpora and technologies.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2024-07-27T07:38:25Z</dcterms:modified>
</cp:coreProperties>
</file>