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DFBE8E-E2F6-4B54-B37A-B845CBFEAD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CCED1A-F45D-4023-986D-3F4357FAEF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AIMedGraph relation graph. (A) Example of the disease classification tree. (B) Example of the relation graph between genes, variants, drugs and diseases.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0CED17-095F-490F-AC33-8FDFEF94D4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Illustration of the AIMedGraph relation graph. (A) Example of the disease classification tree. (B) Example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65400" y="1371600"/>
            <a:ext cx="40005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Illustration of the AIMedGraph relation graph. (A) Example of the disease classification tree. (B) Example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2024-05-16T02:46:29Z</dcterms:modified>
</cp:coreProperties>
</file>