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CFD748-2D50-4231-889E-FE4E76447C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9E1B6B-3B66-4613-B188-91E1DE994E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quasidomain swapping structure: hexameric assembly of human CksHs2 (PDB ID: 1CKS). Six individual chains are colored in different colors (yellow, cyan, violet, blue, green, gray). Hinge regions are colored in red and swapped region is colored in coffee brown.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75417C-58DE-4ABD-81D6-9EC2B589B0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 of quasidomain swapping structure: hexameric assembly of human CksHs2 (PDB ID: 1CKS). Six individual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741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Example of quasidomain swapping structure: hexameric assembly of human CksHs2 (PDB ID: 1CKS). Six individual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2024-05-17T10:56:40Z</dcterms:modified>
</cp:coreProperties>
</file>