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747577-50DE-4033-9D9D-A5B66F7806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9E38DB-2D53-4A8D-B325-2218F6AC00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levels of expression obtained by RNA-seq and RT-qPCR. (A) Log2 fold change in gene expression determined by plotting RNA-seq data against log2 fold change in gene expression assessed by qPCR. (B) Graphs showing similar trends in the expression levels of individual genes determined by RNA-seq and RT-qPCR analyses.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3FDC33-57E7-4221-BBF0-5469ED236C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Relationship between levels of expression obtained by RNA-seq and RT-qPCR. (A) Log2 fold change in gene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38400" y="1371600"/>
            <a:ext cx="42739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Relationship between levels of expression obtained by RNA-seq and RT-qPCR. (A) Log2 fold change in gene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2024-05-07T15:11:41Z</dcterms:modified>
</cp:coreProperties>
</file>