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B18B02-4F9D-4F66-80B3-96FCD2A1DF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744730-C1B1-4D79-B94C-401412D062C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Characteristics of topic annotations in LitCovid up to Feb 2022. (A) shows the frequencies of topics; (B) demonstrates topic co-occurrences and (C) illustrates the distributions of the number of topics assigned per document.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B78C6-A039-45B3-B76F-738C32A3D69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distributions of team submission and baseline F1-scores. Median F1-scores are shown in the legend.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B78C6-A039-45B3-B76F-738C32A3D69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distributions of team submission and baseline F1-scores for individual topics from (A) Case Report to (C) Epidemic Forecasting. Median F1-scores are shown in the legend. (B) The distributions of team submission and baseline F1-scores for individual topics from (D) Mechanism to (G) Treatment. Median F1-scores are shown in the legend.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B78C6-A039-45B3-B76F-738C32A3D69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(Continued)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B78C6-A039-45B3-B76F-738C32A3D69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6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6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6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baac069, </a:t>
            </a:r>
            <a:r>
              <a:rPr lang="en-US" altLang="en-US" sz="1000">
                <a:solidFill>
                  <a:srgbClr val="333333"/>
                </a:solidFill>
                <a:hlinkClick r:id="rId3"/>
              </a:rPr>
              <a:t>https://doi.org/10.1093/database/baac069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Characteristics of topic annotations in LitCovid up to Feb 2022. (A) shows the frequencies of topics;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4634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baac069, </a:t>
            </a:r>
            <a:r>
              <a:rPr lang="en-US" altLang="en-US" sz="1000">
                <a:solidFill>
                  <a:srgbClr val="333333"/>
                </a:solidFill>
                <a:hlinkClick r:id="rId3"/>
              </a:rPr>
              <a:t>https://doi.org/10.1093/database/baac069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distributions of team submission and baseline F1-scores. Median F1-scores are shown in the legend.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306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baac069, </a:t>
            </a:r>
            <a:r>
              <a:rPr lang="en-US" altLang="en-US" sz="1000">
                <a:solidFill>
                  <a:srgbClr val="333333"/>
                </a:solidFill>
                <a:hlinkClick r:id="rId3"/>
              </a:rPr>
              <a:t>https://doi.org/10.1093/database/baac069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distributions of team submission and baseline F1-scores for individual topics from (A) Case Report to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322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baac069, </a:t>
            </a:r>
            <a:r>
              <a:rPr lang="en-US" altLang="en-US" sz="1000">
                <a:solidFill>
                  <a:srgbClr val="333333"/>
                </a:solidFill>
                <a:hlinkClick r:id="rId3"/>
              </a:rPr>
              <a:t>https://doi.org/10.1093/database/baac069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(Continued)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116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Characteristics of topic annotations in LitCovid up to Feb 2022. (A) shows the frequencies of topics; (B) ...</vt:lpstr>
      <vt:lpstr>Figure 2. The distributions of team submission and baseline F1-scores. Median F1-scores are shown in the legend.
</vt:lpstr>
      <vt:lpstr>Figure 3. The distributions of team submission and baseline F1-scores for individual topics from (A) Case Report to (C) ...</vt:lpstr>
      <vt:lpstr>Figure 3. (Continued)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2024-05-03T07:09:09Z</dcterms:modified>
</cp:coreProperties>
</file>