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32225-DA68-4918-9A90-F5A3FFADEB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D1426-8FEE-457A-B719-4CD8295DBF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results page, displaying all the data currently in the ReMeDy database and highlighting the implemented filtering functionality.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D112A5-73F6-4EBE-BD5D-D8BE5D3EAC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Search results page, displaying all the data currently in the ReMeDy database and highlighting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75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Search results page, displaying all the data currently in the ReMeDy database and highlighting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2024-05-19T14:16:52Z</dcterms:modified>
</cp:coreProperties>
</file>