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9672C4-81B7-46FD-828B-D068CE981BF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AB6BF7-4302-45AC-A5DB-D5FD5024AFF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Primary analysis of predicted cancer-specific synthetic lethal interactions.
(A) The distributions of AUC values based on different algorithms (decision tree and RF). (B) Significant difference of accuracy and AUC can be detected between different algorithms DT shows decision tree algorithm, and RF shows random forest algorithm. (C) The distributions of AUC values based on different feature selections across cancers. Feature selections mainly include feature of single molecular level and integrated features from multi-omics data. (D) The distribution of interacted numbers based on all the predicted synthetic lethal interactions, and the pie distribution is also presented. (E) The number distributions of synthetic lethal interactions shared by cancers. Many of these gene pairs are shared by multiple cancers, and several gene pairs shared by more than 28 cancers are highlighted. The below picture shows that diverse cancers are detected with different numbers of genetic interactions. (F) An example of an interaction network shows genetic interactions between genes. Each circle indicates a pie distribution of expression patterns in 31 cancers.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AACB0C-AC7B-4884-9E26-D6E1786CC9D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7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baac075, </a:t>
            </a:r>
            <a:r>
              <a:rPr lang="en-US" altLang="en-US" sz="1000">
                <a:solidFill>
                  <a:srgbClr val="333333"/>
                </a:solidFill>
                <a:hlinkClick r:id="rId3"/>
              </a:rPr>
              <a:t>https://doi.org/10.1093/database/baac075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Primary analysis of predicted cancer-specific synthetic lethal interactions.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75000" y="1371600"/>
            <a:ext cx="280241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Primary analysis of predicted cancer-specific synthetic lethal interactions.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2024-05-01T23:06:16Z</dcterms:modified>
</cp:coreProperties>
</file>