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061681-448E-4955-B29D-50ABB5BB47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D3F5B-40C1-4463-8956-E81424B946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Automatic summary of MngR in HTML format, showing sentences classified into TF properties and with the PubMed ID hyperlink to the article in the PubMed database. The automatic summary is organized by separating properties in different sections, and sentences are sorted by similarity, so that the curator finds related information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D766D-2A7F-4503-98E7-4F11804F56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baaa109, </a:t>
            </a:r>
            <a:r>
              <a:rPr lang="en-US" altLang="en-US" sz="1000">
                <a:solidFill>
                  <a:srgbClr val="333333"/>
                </a:solidFill>
                <a:hlinkClick r:id="rId3"/>
              </a:rPr>
              <a:t>https://doi.org/10.1093/database/baaa109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Automatic summary of MngR in HTML format, showing sentences classified into TF properties and with the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9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Automatic summary of MngR in HTML format, showing sentences classified into TF properties and with the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2024-05-19T14:53:17Z</dcterms:modified>
</cp:coreProperties>
</file>