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A096F-7AC9-4AFB-8BC0-089550CCBA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10311-3066-42B8-A97F-36DDA3138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Manual curation of BRONCO. (a) Workflow of manual curation. (b) Example of manual curation.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B9265-EEC3-4465-B3F5-0338DA4B2F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Workflow for assessing the performance of MF, EMU and tmVar in this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B9265-EEC3-4465-B3F5-0338DA4B2FE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post-processing module’s performance on the BRONCO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B9265-EEC3-4465-B3F5-0338DA4B2FE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Examples of true and false positives identified by the three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B9265-EEC3-4465-B3F5-0338DA4B2FE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Manual curation of BRONCO. (a) Workflow of manual curation. (b) Example of manual curation.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188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Workflow for assessing the performance of MF, EMU and tmVar in this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6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post-processing module’s performance on the BRONCO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3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true and false positives identified by the three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487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Manual curation of BRONCO. (a) Workflow of manual curation. (b) Example of manual curation.
</vt:lpstr>
      <vt:lpstr>Figure 2. Workflow for assessing the performance of MF, EMU and tmVar in this study.
</vt:lpstr>
      <vt:lpstr>Figure 3. The post-processing module’s performance on the BRONCO corpus.
</vt:lpstr>
      <vt:lpstr>Figure 4. Examples of true and false positives identified by the three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2024-05-17T04:04:26Z</dcterms:modified>
</cp:coreProperties>
</file>