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B43B06-9C96-479C-B209-BA77F38BF3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3C4D07-85E4-425D-83AE-A5E21C8A08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10 bacterial species which were the main organism understudy in publications mentioning genes linked to H. pylori.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642AF1-5BCE-49EC-8A90-D216235EB1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Top 10 bacterial species which were the main organism understudy in publications mentioning genes linked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268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Top 10 bacterial species which were the main organism understudy in publications mentioning genes linked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2024-05-18T13:05:48Z</dcterms:modified>
</cp:coreProperties>
</file>