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7525EA-9ED5-47E0-B499-B1C54AA179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308CC5-D335-47D2-9026-59199FF51C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Time point–specific views for the extended neighbourhood for shoot-specific genes at early time points (A and B) and late time points (C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C4AD8F-2F2C-4D12-A480-E8A011C3A0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Time point–specific views for the extended neighbourhood for shoot-specific genes at early time points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82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Time point–specific views for the extended neighbourhood for shoot-specific genes at early time points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2024-05-18T07:47:36Z</dcterms:modified>
</cp:coreProperties>
</file>