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7CB50B-BCFE-4DD3-84CF-1FADC361E3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178971-D373-419C-B96B-D6C0770692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the Uniprot COMPBIAS annotations with annotations by the LPS algorithm. Pie charts showing the detailed breakdown of how the new LPS-annotate CB annotations correspond with the UniProt COMPBIAS annotations, for four different P-value thresholds (10−4, i.e. all of the LPS-annotate CB annotations; 10−6; 10−12; 10−18). These are depicted in Figure parts A, B, C and D respectively. Annotations that are exactly matching are colored blue, those that are off by one at either end are colored red and so on. The UniProt COMPBIAS records are intentionally limited in the UniProt/SwissProt databases to a few, more specific cases, such as homopolymeric runs, with up to one or two short interruptions in the run (26).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5DDC3E-4B42-4ABC-AB32-A1163A2CAF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baq031, </a:t>
            </a:r>
            <a:r>
              <a:rPr lang="en-US" altLang="en-US" sz="1000">
                <a:solidFill>
                  <a:srgbClr val="333333"/>
                </a:solidFill>
                <a:hlinkClick r:id="rId3"/>
              </a:rPr>
              <a:t>https://doi.org/10.1093/database/baq031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the Uniprot COMPBIAS annotations with annotations by the LPS algorithm. Pie charts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363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Comparison of the Uniprot COMPBIAS annotations with annotations by the LPS algorithm. Pie charts showing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2024-05-02T12:05:33Z</dcterms:modified>
</cp:coreProperties>
</file>