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8D92D-4525-4486-8593-AD496A8CBF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B7C15-71F8-4AD3-8B04-623134D139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Categories in the metadata model are linked to each other. Categories of metadata are linked to each other and can be described by relationships between the categories. Each individual category can be referred to multiple times. For example, a liver and a brain can be obtained from the same donor. In addition, a single biosample, like the liver, can be used as input for multiple assays. Because each donor and biosample is accessioned, they can be referred to uniquely.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8CE64-41C5-4DA1-B7DB-FE31CC2F26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baw001, </a:t>
            </a:r>
            <a:r>
              <a:rPr lang="en-US" altLang="en-US" sz="1000">
                <a:solidFill>
                  <a:srgbClr val="333333"/>
                </a:solidFill>
                <a:hlinkClick r:id="rId3"/>
              </a:rPr>
              <a:t>https://doi.org/10.1093/database/baw001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Categories in the metadata model are linked to each other. Categories of metadata are linked to each 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35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Categories in the metadata model are linked to each other. Categories of metadata are linked to each other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2024-05-19T09:21:01Z</dcterms:modified>
</cp:coreProperties>
</file>