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816270-22B6-4280-952A-380E6F6BC2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9D22F-C399-4645-8872-6C1640DE18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Graphical representation of participants’ results in granular format for the DrugProt-M track.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C1C383-F9D2-4EFB-84ED-5086AD1AAE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Graphical representation of participants’ results in granular format for the DrugProt-M track.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Graphical representation of participants’ results in granular format for the DrugProt-M track.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2024-07-27T03:21:50Z</dcterms:modified>
</cp:coreProperties>
</file>