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9DE53-F6B1-49A3-B454-94CB89C37C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DA481-864A-44E8-BB48-DD26E391FE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Genome-wide association P-values plot. Mouse-over each dot shows the position and P-value of the SNP. Clicking each dot results an 80 kb zoom-in SNP page (Figure 8). This visualization is done by Google Visualization Scatter Chart. This visualization is available in any phenotype page. The example used here is at http://arabidopsis.usc.edu/DisplayResults/showGWA?call_method_id=32&amp;phenotype_method_id=2.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C845E-FA27-4176-8BFE-11B96BB139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Genome-wide association P-values plot. Mouse-over each dot shows the position and P-value of the SNP.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920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Genome-wide association P-values plot. Mouse-over each dot shows the position and P-value of the SNP.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2024-05-07T08:50:30Z</dcterms:modified>
</cp:coreProperties>
</file>