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E301A-1887-42F4-B1A5-7841FD0317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69023C-CC82-493E-A0B8-5D9546CAE9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the data sources and entity relationships with integrative joins between the different data sources. The same color denotes information originating from the same data 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785E6-6FF1-48D1-AE81-A2DA6B9210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an API request using the HTML form for a coordinate pair and a query radius of 4000 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785E6-6FF1-48D1-AE81-A2DA6B92103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an API request and its JSON response for a coordinate pair and a query radius of 4000 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785E6-6FF1-48D1-AE81-A2DA6B92103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Diagram of the data sources and entity relationships with integrative joins between the different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43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Screenshot of an API request using the HTML form for a coordinate pair and a query radius of 4000 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12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Screenshot of an API request and its JSON response for a coordinate pair and a query radius of 4000 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52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Diagram of the data sources and entity relationships with integrative joins between the different data ...</vt:lpstr>
      <vt:lpstr>Figure 3 Screenshot of an API request using the HTML form for a coordinate pair and a query radius of 4000 m.
</vt:lpstr>
      <vt:lpstr>Figure 2 Screenshot of an API request and its JSON response for a coordinate pair and a query radius of 4000 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2024-05-19T16:03:41Z</dcterms:modified>
</cp:coreProperties>
</file>