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F3266-5B93-40B9-8265-118334A2FB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AF600-C10A-4B4F-9938-9D93062C6B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Displaying quantitative data in SwissBioPics using colors. The image shows the fold change (FC) of the RAD51-AS1 non-protein-coding transcript in the nucleus and mitochondrion (26).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B519D-FF3D-4D45-A7DF-14EFCC7C5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Displaying quantitative data in SwissBioPics using colors. The image shows the fold change (FC)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8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Displaying quantitative data in SwissBioPics using colors. The image shows the fold change (FC)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2024-05-05T15:07:36Z</dcterms:modified>
</cp:coreProperties>
</file>