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0351AE-5DAF-4EEF-8323-811631218A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1FFCE4-C8D1-416A-ADF7-1EB6C8DE86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Host–pathogen literature mining system. PHILM consisted of four phases: (i) entity tagging, where proteins/genes and organism names were identified and linked according to species-gene relationship; (ii) parsing sentence structure, where input text was parsed into dependency structures that allowed resolution of anaphors and splitting a complex sentence into simple sentences; (iii) semantic assignment, where HPI roles of components of a simple sentence were determined and (iv) extraction of HPI information, where both host and pathogen parties of an interaction were localized, normalized and analyzed for uncertainty.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545A5D-6974-4EEE-BE49-5C3ED18000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Host–pathogen literature mining system. PHILM consisted of four phases: (i) entity tagging, where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66900" y="1371600"/>
            <a:ext cx="54162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Host–pathogen literature mining system. PHILM consisted of four phases: (i) entity tagging, where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2024-05-06T12:10:16Z</dcterms:modified>
</cp:coreProperties>
</file>