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21F53-161D-4970-9C09-1159E9A717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4D9B2-59A5-4EA6-8271-83AA6B809E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NEMAR dataset interface exposing some of the BIDS-required EEG metadata.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AF0B7-123A-47F0-9390-9B4FD50F0F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NEMAR dataset interface exposing some of the BIDS-required EEG metadata.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48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NEMAR dataset interface exposing some of the BIDS-required EEG metadata.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2024-05-03T20:58:28Z</dcterms:modified>
</cp:coreProperties>
</file>