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3309B3-4B89-444A-BE6A-00D6CE5E76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FC46A7-B293-40B6-BAB6-2C7D9B2BF0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1F6FA7-3B52-47A7-B3A6-9D1D0FC604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2024-05-12T12:45:09Z</dcterms:modified>
</cp:coreProperties>
</file>