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85574-8659-4FBF-8401-BB9276B594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6ACA87-2A7E-4D74-885B-106F214ED5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cork oak publicly available NCBI BioSamples related to RNA-Seq data sets, according to cork oak tissue or organ.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CB59E3-9D4D-4EEF-AF9B-9E3E8F37B3E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1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baaa114,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https://doi.org/10.1093/database/baaa114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Distribution of cork oak publicly available NCBI BioSamples related to RNA-Seq data sets, according to cork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54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Distribution of cork oak publicly available NCBI BioSamples related to RNA-Seq data sets, according to cork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2024-05-19T17:13:50Z</dcterms:modified>
</cp:coreProperties>
</file>